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70" r:id="rId11"/>
    <p:sldId id="271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319" y="2204864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Роуд</a:t>
            </a:r>
            <a:r>
              <a:rPr lang="ru-RU" dirty="0" smtClean="0"/>
              <a:t> ШОУ объектов недвижимости для субъектов МСП и </a:t>
            </a:r>
            <a:r>
              <a:rPr lang="ru-RU" dirty="0" err="1" smtClean="0"/>
              <a:t>самозанятых</a:t>
            </a:r>
            <a:r>
              <a:rPr lang="ru-RU" dirty="0" smtClean="0"/>
              <a:t>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1456185"/>
          </a:xfrm>
        </p:spPr>
        <p:txBody>
          <a:bodyPr>
            <a:normAutofit/>
          </a:bodyPr>
          <a:lstStyle/>
          <a:p>
            <a:r>
              <a:rPr lang="ru-RU" dirty="0" smtClean="0"/>
              <a:t>Департамент по управлению государственным имуществом Ханты-Мансийского автономного округа - Югры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94" y="4559004"/>
            <a:ext cx="2590800" cy="16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94" y="4559004"/>
            <a:ext cx="2762250" cy="167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9" y="4559004"/>
            <a:ext cx="2619375" cy="16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3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438400" cy="21942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гостиницы «</a:t>
            </a:r>
            <a:r>
              <a:rPr lang="ru-RU" dirty="0" err="1" smtClean="0"/>
              <a:t>Тарей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438400" cy="1876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1474" y="1663460"/>
            <a:ext cx="4083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Здание гостиницы,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номер 86:12:0101019:1217,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Площадь 4774,8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5" y="5038288"/>
            <a:ext cx="2426176" cy="14954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1474" y="29249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Ханты-Мансийский </a:t>
            </a:r>
            <a:r>
              <a:rPr lang="ru-RU" dirty="0">
                <a:solidFill>
                  <a:schemeClr val="tx2"/>
                </a:solidFill>
              </a:rPr>
              <a:t>автономный округ - Югра, </a:t>
            </a:r>
            <a:r>
              <a:rPr lang="ru-RU" dirty="0" smtClean="0">
                <a:solidFill>
                  <a:schemeClr val="tx2"/>
                </a:solidFill>
              </a:rPr>
              <a:t>г. Ханты-Мансийск , </a:t>
            </a:r>
            <a:r>
              <a:rPr lang="ru-RU" dirty="0">
                <a:solidFill>
                  <a:schemeClr val="tx2"/>
                </a:solidFill>
              </a:rPr>
              <a:t>Ленина ул., 64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1474" y="40050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</p:spTree>
    <p:extLst>
      <p:ext uri="{BB962C8B-B14F-4D97-AF65-F5344CB8AC3E}">
        <p14:creationId xmlns:p14="http://schemas.microsoft.com/office/powerpoint/2010/main" val="188297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Помещение, Ханты-Мансийский </a:t>
            </a:r>
            <a:r>
              <a:rPr lang="ru-RU" sz="2500" dirty="0"/>
              <a:t>автономный округ - Югра, г. Ханты-Мансийск, ул. Студенческая, д. 19</a:t>
            </a:r>
            <a:br>
              <a:rPr lang="ru-RU" sz="2500" dirty="0"/>
            </a:br>
            <a:endParaRPr lang="ru-RU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14745" r="20521" b="27626"/>
          <a:stretch/>
        </p:blipFill>
        <p:spPr>
          <a:xfrm>
            <a:off x="457200" y="1598886"/>
            <a:ext cx="2808312" cy="1872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1061" y="1700808"/>
            <a:ext cx="418415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Помещение кафе, в КВЦ «Югра-Экспо»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номер 86:12:0202008:346,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площадь 284,1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905" t="9999" r="7143" b="12001"/>
          <a:stretch/>
        </p:blipFill>
        <p:spPr>
          <a:xfrm>
            <a:off x="457200" y="3471094"/>
            <a:ext cx="2790825" cy="1914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1474" y="40050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3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619375" cy="17430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Помещение, Ханты-Мансийский </a:t>
            </a:r>
            <a:r>
              <a:rPr lang="ru-RU" sz="2000" dirty="0"/>
              <a:t>автономный округ - Югра, г. Ханты-Мансийск, ул. Гагарина, д. 4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7114" y="1699212"/>
            <a:ext cx="42017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Нежилое помещение,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номер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86:12:0101081:0014:71:131:002:000062520,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Площадь 148,2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8999"/>
            <a:ext cx="2592288" cy="20162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64768" y="35730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</a:rPr>
              <a:t>Адрес</a:t>
            </a:r>
            <a:r>
              <a:rPr lang="ru-RU" sz="1600" dirty="0">
                <a:solidFill>
                  <a:schemeClr val="tx2"/>
                </a:solidFill>
              </a:rPr>
              <a:t>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</p:spTree>
    <p:extLst>
      <p:ext uri="{BB962C8B-B14F-4D97-AF65-F5344CB8AC3E}">
        <p14:creationId xmlns:p14="http://schemas.microsoft.com/office/powerpoint/2010/main" val="36805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0" y="1628800"/>
            <a:ext cx="2743200" cy="18722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Ханты-Мансийский автономный округ - Югра, г.Нижневартовск, ул. 60 лет Октября, д.18/1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533879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Помещения кафе в здании </a:t>
            </a:r>
            <a:r>
              <a:rPr lang="ru-RU" dirty="0" err="1" smtClean="0">
                <a:solidFill>
                  <a:schemeClr val="tx2"/>
                </a:solidFill>
              </a:rPr>
              <a:t>Нижневартовского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ТЮЗа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9а, 9б, 10, 11, 12, 14, 77, 78, 80, 81, 82, 83, 84, 85, 86, 87, 88)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564904"/>
            <a:ext cx="487665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номер 86:11:0103003:152,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площадь 188,9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Ханты-Мансийский автономный округ – Югра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г.Нижневартовск</a:t>
            </a:r>
            <a:r>
              <a:rPr lang="ru-RU" dirty="0">
                <a:solidFill>
                  <a:schemeClr val="tx2"/>
                </a:solidFill>
              </a:rPr>
              <a:t>, ул. 60 лет Октября, д.18/1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581128"/>
            <a:ext cx="4588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</a:rPr>
              <a:t>Адрес</a:t>
            </a:r>
            <a:r>
              <a:rPr lang="ru-RU" sz="1600" dirty="0">
                <a:solidFill>
                  <a:schemeClr val="tx2"/>
                </a:solidFill>
              </a:rPr>
              <a:t>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888" t="16400" r="16925" b="26200"/>
          <a:stretch/>
        </p:blipFill>
        <p:spPr>
          <a:xfrm>
            <a:off x="388640" y="3507792"/>
            <a:ext cx="2743200" cy="20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Земельный участок, Ханты-Мансийский </a:t>
            </a:r>
            <a:r>
              <a:rPr lang="ru-RU" sz="2000" dirty="0"/>
              <a:t>автономный округ - Югра, Октябрьский район, </a:t>
            </a:r>
            <a:r>
              <a:rPr lang="ru-RU" sz="2000" dirty="0" err="1"/>
              <a:t>п.Унъюган</a:t>
            </a:r>
            <a:r>
              <a:rPr lang="ru-RU" sz="2000" dirty="0"/>
              <a:t>, Промышленный проезд, соор.2а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9043" b="4760"/>
          <a:stretch/>
        </p:blipFill>
        <p:spPr>
          <a:xfrm>
            <a:off x="1502746" y="1484784"/>
            <a:ext cx="6237605" cy="3528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</p:spTree>
    <p:extLst>
      <p:ext uri="{BB962C8B-B14F-4D97-AF65-F5344CB8AC3E}">
        <p14:creationId xmlns:p14="http://schemas.microsoft.com/office/powerpoint/2010/main" val="304446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88220" y="2060848"/>
            <a:ext cx="5109606" cy="20496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/>
              <a:t>Н</a:t>
            </a:r>
            <a:r>
              <a:rPr lang="ru-RU" sz="2000" dirty="0" smtClean="0"/>
              <a:t>ежилые </a:t>
            </a:r>
            <a:r>
              <a:rPr lang="ru-RU" sz="2000" dirty="0"/>
              <a:t>помещения </a:t>
            </a:r>
            <a:r>
              <a:rPr lang="ru-RU" sz="2000" dirty="0" smtClean="0"/>
              <a:t>в здании Центра адаптивного спорта Югры</a:t>
            </a:r>
            <a:br>
              <a:rPr lang="ru-RU" sz="2000" dirty="0" smtClean="0"/>
            </a:br>
            <a:r>
              <a:rPr lang="ru-RU" sz="2000" dirty="0" smtClean="0"/>
              <a:t>(№ 87,96,97,104,105,103,98,99,102,107,100)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Площадь 170,7 </a:t>
            </a:r>
            <a:r>
              <a:rPr lang="ru-RU" sz="2000" dirty="0" err="1" smtClean="0"/>
              <a:t>кв.м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Ханты-Мансийский </a:t>
            </a:r>
            <a:r>
              <a:rPr lang="ru-RU" sz="2000" dirty="0"/>
              <a:t>автономный округ - Югра, </a:t>
            </a:r>
            <a:r>
              <a:rPr lang="ru-RU" sz="2000" dirty="0" err="1"/>
              <a:t>г.Сургут</a:t>
            </a:r>
            <a:r>
              <a:rPr lang="ru-RU" sz="2000" dirty="0"/>
              <a:t>, </a:t>
            </a:r>
            <a:r>
              <a:rPr lang="ru-RU" sz="2000" dirty="0" err="1"/>
              <a:t>Нефтеюганское</a:t>
            </a:r>
            <a:r>
              <a:rPr lang="ru-RU" sz="2000" dirty="0"/>
              <a:t> шоссе, д.20/1,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1464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Нежилые помещения</a:t>
            </a:r>
            <a:br>
              <a:rPr lang="ru-RU" sz="2200" dirty="0" smtClean="0"/>
            </a:br>
            <a:r>
              <a:rPr lang="ru-RU" sz="2200" dirty="0" smtClean="0"/>
              <a:t>Ханты-Мансийский </a:t>
            </a:r>
            <a:r>
              <a:rPr lang="ru-RU" sz="2200" dirty="0"/>
              <a:t>автономный округ - Югра, </a:t>
            </a:r>
            <a:r>
              <a:rPr lang="ru-RU" sz="2200" dirty="0" err="1"/>
              <a:t>г.Сургут</a:t>
            </a:r>
            <a:r>
              <a:rPr lang="ru-RU" sz="2200" dirty="0"/>
              <a:t>, </a:t>
            </a:r>
            <a:r>
              <a:rPr lang="ru-RU" sz="2200" dirty="0" err="1"/>
              <a:t>Нефтеюганское</a:t>
            </a:r>
            <a:r>
              <a:rPr lang="ru-RU" sz="2200" dirty="0"/>
              <a:t> шоссе, </a:t>
            </a:r>
            <a:r>
              <a:rPr lang="ru-RU" sz="2200" dirty="0" smtClean="0"/>
              <a:t>д.20/1,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0" y="1888401"/>
            <a:ext cx="2759004" cy="1839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889" t="9400" r="15350" b="13601"/>
          <a:stretch/>
        </p:blipFill>
        <p:spPr>
          <a:xfrm>
            <a:off x="411790" y="3727737"/>
            <a:ext cx="2759004" cy="22648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97514" y="44229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</p:spTree>
    <p:extLst>
      <p:ext uri="{BB962C8B-B14F-4D97-AF65-F5344CB8AC3E}">
        <p14:creationId xmlns:p14="http://schemas.microsoft.com/office/powerpoint/2010/main" val="216390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9912" y="1700808"/>
            <a:ext cx="4500488" cy="2448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Помещения </a:t>
            </a:r>
            <a:r>
              <a:rPr lang="ru-RU" sz="2000" dirty="0"/>
              <a:t>№ 138-142, 145-151, 153, </a:t>
            </a:r>
            <a:r>
              <a:rPr lang="ru-RU" sz="2000" dirty="0" smtClean="0"/>
              <a:t>170 в здании Октябрьской районной больницы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Площадь 106,6 </a:t>
            </a:r>
            <a:r>
              <a:rPr lang="ru-RU" sz="2000" dirty="0" err="1" smtClean="0"/>
              <a:t>кв.м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Ханты-Мансийский </a:t>
            </a:r>
            <a:r>
              <a:rPr lang="ru-RU" sz="2000" dirty="0"/>
              <a:t>автономный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округ </a:t>
            </a:r>
            <a:r>
              <a:rPr lang="ru-RU" sz="2000" dirty="0"/>
              <a:t>- Югра, Октябрьский район, </a:t>
            </a:r>
            <a:r>
              <a:rPr lang="ru-RU" sz="2000" dirty="0" err="1"/>
              <a:t>с.Перегребное</a:t>
            </a:r>
            <a:r>
              <a:rPr lang="ru-RU" sz="2000" dirty="0"/>
              <a:t>, </a:t>
            </a:r>
            <a:r>
              <a:rPr lang="ru-RU" sz="2000" dirty="0" err="1"/>
              <a:t>ул.Советская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строен</a:t>
            </a:r>
            <a:r>
              <a:rPr lang="ru-RU" sz="2000" dirty="0"/>
              <a:t>. 25/1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Ханты-Мансийский автономный округ - Югра, Октябрьский район, </a:t>
            </a:r>
            <a:r>
              <a:rPr lang="ru-RU" sz="2200" dirty="0" err="1"/>
              <a:t>с.Перегребное</a:t>
            </a:r>
            <a:r>
              <a:rPr lang="ru-RU" sz="2200" dirty="0"/>
              <a:t>, </a:t>
            </a:r>
            <a:r>
              <a:rPr lang="ru-RU" sz="2200" dirty="0" err="1"/>
              <a:t>ул.Советская</a:t>
            </a:r>
            <a:r>
              <a:rPr lang="ru-RU" sz="2200" dirty="0"/>
              <a:t>, строен. 25/1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463" t="7001" r="3139" b="7602"/>
          <a:stretch/>
        </p:blipFill>
        <p:spPr>
          <a:xfrm>
            <a:off x="251520" y="1700808"/>
            <a:ext cx="3439322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4858" y="4293096"/>
            <a:ext cx="44455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Адрес</a:t>
            </a:r>
            <a:r>
              <a:rPr lang="ru-RU" dirty="0">
                <a:solidFill>
                  <a:schemeClr val="tx2"/>
                </a:solidFill>
              </a:rPr>
              <a:t>:	ул. Ленина, 54/1, г. Ханты-Мансийск, Ханты-Мансийский автономный округ – Югра, 628012</a:t>
            </a:r>
          </a:p>
          <a:p>
            <a:r>
              <a:rPr lang="ru-RU" dirty="0">
                <a:solidFill>
                  <a:schemeClr val="tx2"/>
                </a:solidFill>
              </a:rPr>
              <a:t>Телефон/факс: (3467) 36-02-20</a:t>
            </a:r>
          </a:p>
          <a:p>
            <a:r>
              <a:rPr lang="ru-RU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r>
              <a:rPr lang="ru-RU" dirty="0">
                <a:solidFill>
                  <a:schemeClr val="tx2"/>
                </a:solidFill>
              </a:rPr>
              <a:t>E-</a:t>
            </a:r>
            <a:r>
              <a:rPr lang="ru-RU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chemeClr val="tx2"/>
                </a:solidFill>
              </a:rPr>
              <a:t>:	dgs@admhmao.ru</a:t>
            </a:r>
          </a:p>
        </p:txBody>
      </p:sp>
    </p:spTree>
    <p:extLst>
      <p:ext uri="{BB962C8B-B14F-4D97-AF65-F5344CB8AC3E}">
        <p14:creationId xmlns:p14="http://schemas.microsoft.com/office/powerpoint/2010/main" val="17161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0" y="1471408"/>
            <a:ext cx="2857881" cy="16383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КВЦ «Югра-ЭКСПО»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0" y="4723962"/>
            <a:ext cx="2880320" cy="17515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3414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Ханты-Мансийский автономный округ - Югра, г. Ханты-Мансийск, ул. Студенческая, д. 19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858468"/>
            <a:ext cx="41841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Здание,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номер 86:12:0202008:346,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Площадь 6342,3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628361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</a:t>
            </a:r>
            <a:r>
              <a:rPr lang="ru-RU" dirty="0" smtClean="0">
                <a:solidFill>
                  <a:schemeClr val="tx2"/>
                </a:solidFill>
              </a:rPr>
              <a:t>Югра, </a:t>
            </a:r>
            <a:r>
              <a:rPr lang="ru-RU" dirty="0">
                <a:solidFill>
                  <a:schemeClr val="tx2"/>
                </a:solidFill>
              </a:rPr>
              <a:t>628012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Телефон/факс: </a:t>
            </a:r>
            <a:r>
              <a:rPr lang="ru-RU" dirty="0">
                <a:solidFill>
                  <a:schemeClr val="tx2"/>
                </a:solidFill>
              </a:rPr>
              <a:t>(3467) </a:t>
            </a:r>
            <a:r>
              <a:rPr lang="ru-RU" dirty="0" smtClean="0">
                <a:solidFill>
                  <a:schemeClr val="tx2"/>
                </a:solidFill>
              </a:rPr>
              <a:t>36-02-20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Адрес </a:t>
            </a:r>
            <a:r>
              <a:rPr lang="ru-RU" dirty="0" smtClean="0">
                <a:solidFill>
                  <a:schemeClr val="tx2"/>
                </a:solidFill>
              </a:rPr>
              <a:t>сайта: http</a:t>
            </a:r>
            <a:r>
              <a:rPr lang="ru-RU" dirty="0">
                <a:solidFill>
                  <a:schemeClr val="tx2"/>
                </a:solidFill>
              </a:rPr>
              <a:t>://www.depgosim.admhmao.ru/</a:t>
            </a:r>
          </a:p>
          <a:p>
            <a:r>
              <a:rPr lang="ru-RU" dirty="0">
                <a:solidFill>
                  <a:schemeClr val="tx2"/>
                </a:solidFill>
              </a:rPr>
              <a:t>E-</a:t>
            </a:r>
            <a:r>
              <a:rPr lang="ru-RU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chemeClr val="tx2"/>
                </a:solidFill>
              </a:rPr>
              <a:t>:	</a:t>
            </a:r>
            <a:r>
              <a:rPr lang="ru-RU" dirty="0" smtClean="0">
                <a:solidFill>
                  <a:schemeClr val="tx2"/>
                </a:solidFill>
              </a:rPr>
              <a:t>dgs@admhmao.ru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0859" t="10910" b="5657"/>
          <a:stretch/>
        </p:blipFill>
        <p:spPr>
          <a:xfrm>
            <a:off x="426739" y="3058797"/>
            <a:ext cx="2857881" cy="16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7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5"/>
            <a:ext cx="2619374" cy="1656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/>
              <a:t>Ханты-Мансийский автономный округ - Югра, г. Ханты-Мансийск, ул. Бориса Щербины, д. 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01009"/>
            <a:ext cx="2619375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" y="5085185"/>
            <a:ext cx="2619374" cy="16139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2267152"/>
            <a:ext cx="4006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Помещение ресторана,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номер 86:12:0103026:253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Площадь 834,1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933056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</a:t>
            </a:r>
            <a:r>
              <a:rPr lang="ru-RU" dirty="0" smtClean="0">
                <a:solidFill>
                  <a:schemeClr val="tx2"/>
                </a:solidFill>
              </a:rPr>
              <a:t>Югра, </a:t>
            </a:r>
            <a:r>
              <a:rPr lang="ru-RU" dirty="0">
                <a:solidFill>
                  <a:schemeClr val="tx2"/>
                </a:solidFill>
              </a:rPr>
              <a:t>628012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Телефон/факс: </a:t>
            </a:r>
            <a:r>
              <a:rPr lang="ru-RU" dirty="0">
                <a:solidFill>
                  <a:schemeClr val="tx2"/>
                </a:solidFill>
              </a:rPr>
              <a:t>(3467) 36-02-20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Адрес </a:t>
            </a:r>
            <a:r>
              <a:rPr lang="ru-RU" dirty="0" smtClean="0">
                <a:solidFill>
                  <a:schemeClr val="tx2"/>
                </a:solidFill>
              </a:rPr>
              <a:t>сайта: http</a:t>
            </a:r>
            <a:r>
              <a:rPr lang="ru-RU" dirty="0">
                <a:solidFill>
                  <a:schemeClr val="tx2"/>
                </a:solidFill>
              </a:rPr>
              <a:t>://www.depgosim.admhmao.ru/</a:t>
            </a:r>
          </a:p>
          <a:p>
            <a:r>
              <a:rPr lang="ru-RU" dirty="0">
                <a:solidFill>
                  <a:schemeClr val="tx2"/>
                </a:solidFill>
              </a:rPr>
              <a:t>E-</a:t>
            </a:r>
            <a:r>
              <a:rPr lang="ru-RU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chemeClr val="tx2"/>
                </a:solidFill>
              </a:rPr>
              <a:t>:	</a:t>
            </a:r>
            <a:r>
              <a:rPr lang="ru-RU" dirty="0" smtClean="0">
                <a:solidFill>
                  <a:schemeClr val="tx2"/>
                </a:solidFill>
              </a:rPr>
              <a:t>dgs@admhmao.ru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2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Земельный участок, Ханты-Мансийский </a:t>
            </a:r>
            <a:r>
              <a:rPr lang="ru-RU" sz="2000" dirty="0"/>
              <a:t>автономный округ - Югра, </a:t>
            </a:r>
            <a:r>
              <a:rPr lang="ru-RU" sz="2000" dirty="0" err="1"/>
              <a:t>Сургутский</a:t>
            </a:r>
            <a:r>
              <a:rPr lang="ru-RU" sz="2000" dirty="0"/>
              <a:t> </a:t>
            </a:r>
            <a:r>
              <a:rPr lang="ru-RU" sz="2000" dirty="0" err="1"/>
              <a:t>район,Территориальный</a:t>
            </a:r>
            <a:r>
              <a:rPr lang="ru-RU" sz="2000" dirty="0"/>
              <a:t> отдел - </a:t>
            </a:r>
            <a:r>
              <a:rPr lang="ru-RU" sz="2000" dirty="0" err="1"/>
              <a:t>Сургутское</a:t>
            </a:r>
            <a:r>
              <a:rPr lang="ru-RU" sz="2000" dirty="0"/>
              <a:t> лесничество, </a:t>
            </a:r>
            <a:r>
              <a:rPr lang="ru-RU" sz="2000" dirty="0" err="1"/>
              <a:t>Ульт-Ягунское</a:t>
            </a:r>
            <a:r>
              <a:rPr lang="ru-RU" sz="2000" dirty="0"/>
              <a:t> участковое лесничество, квартал №92, 122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9090" b="5398"/>
          <a:stretch/>
        </p:blipFill>
        <p:spPr bwMode="auto">
          <a:xfrm>
            <a:off x="611560" y="1412777"/>
            <a:ext cx="8075240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941169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</a:t>
            </a:r>
            <a:r>
              <a:rPr lang="ru-RU" dirty="0" smtClean="0">
                <a:solidFill>
                  <a:schemeClr val="tx2"/>
                </a:solidFill>
              </a:rPr>
              <a:t>Югра, </a:t>
            </a:r>
            <a:r>
              <a:rPr lang="ru-RU" dirty="0">
                <a:solidFill>
                  <a:schemeClr val="tx2"/>
                </a:solidFill>
              </a:rPr>
              <a:t>628012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Телефон/факс: </a:t>
            </a:r>
            <a:r>
              <a:rPr lang="ru-RU" dirty="0">
                <a:solidFill>
                  <a:schemeClr val="tx2"/>
                </a:solidFill>
              </a:rPr>
              <a:t>(3467) 36-02-20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Адрес сайта: http</a:t>
            </a:r>
            <a:r>
              <a:rPr lang="ru-RU" dirty="0">
                <a:solidFill>
                  <a:schemeClr val="tx2"/>
                </a:solidFill>
              </a:rPr>
              <a:t>://www.depgosim.admhmao.ru/</a:t>
            </a:r>
          </a:p>
          <a:p>
            <a:r>
              <a:rPr lang="ru-RU" dirty="0">
                <a:solidFill>
                  <a:schemeClr val="tx2"/>
                </a:solidFill>
              </a:rPr>
              <a:t>E-</a:t>
            </a:r>
            <a:r>
              <a:rPr lang="ru-RU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chemeClr val="tx2"/>
                </a:solidFill>
              </a:rPr>
              <a:t>:	</a:t>
            </a:r>
            <a:r>
              <a:rPr lang="ru-RU" dirty="0" smtClean="0">
                <a:solidFill>
                  <a:schemeClr val="tx2"/>
                </a:solidFill>
              </a:rPr>
              <a:t>dgs@admhmao.ru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Земельный участок, Ханты-Мансийский </a:t>
            </a:r>
            <a:r>
              <a:rPr lang="ru-RU" sz="2000" dirty="0"/>
              <a:t>автономный округ - Югра, </a:t>
            </a:r>
            <a:r>
              <a:rPr lang="ru-RU" sz="2000" dirty="0" err="1"/>
              <a:t>Нефтеюганский</a:t>
            </a:r>
            <a:r>
              <a:rPr lang="ru-RU" sz="2000" dirty="0"/>
              <a:t> район, Территориальный отдел - </a:t>
            </a:r>
            <a:r>
              <a:rPr lang="ru-RU" sz="2000" dirty="0" err="1"/>
              <a:t>Нефтеюганское</a:t>
            </a:r>
            <a:r>
              <a:rPr lang="ru-RU" sz="2000" dirty="0"/>
              <a:t> лесничество, </a:t>
            </a:r>
            <a:r>
              <a:rPr lang="ru-RU" sz="2000" dirty="0" err="1"/>
              <a:t>Куть-Яхское</a:t>
            </a:r>
            <a:r>
              <a:rPr lang="ru-RU" sz="2000" dirty="0"/>
              <a:t> участковое лесничество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9122" b="5075"/>
          <a:stretch/>
        </p:blipFill>
        <p:spPr bwMode="auto">
          <a:xfrm>
            <a:off x="971600" y="1556792"/>
            <a:ext cx="7056784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5085184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Адрес:	ул. Ленина, 54/1, г. Ханты-Мансийск, Ханты-Мансийский автономный округ – </a:t>
            </a:r>
            <a:r>
              <a:rPr lang="ru-RU" sz="1600" dirty="0" smtClean="0">
                <a:solidFill>
                  <a:schemeClr val="tx2"/>
                </a:solidFill>
              </a:rPr>
              <a:t>Югра, </a:t>
            </a:r>
            <a:r>
              <a:rPr lang="ru-RU" sz="1600" dirty="0">
                <a:solidFill>
                  <a:schemeClr val="tx2"/>
                </a:solidFill>
              </a:rPr>
              <a:t>628012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Телефон/факс: </a:t>
            </a:r>
            <a:r>
              <a:rPr lang="ru-RU" sz="1600" dirty="0">
                <a:solidFill>
                  <a:schemeClr val="tx2"/>
                </a:solidFill>
              </a:rPr>
              <a:t>(3467) 36-02-20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Адрес сайта: http</a:t>
            </a:r>
            <a:r>
              <a:rPr lang="ru-RU" sz="1600" dirty="0">
                <a:solidFill>
                  <a:schemeClr val="tx2"/>
                </a:solidFill>
              </a:rPr>
              <a:t>://www.depgosim.admhmao.ru/</a:t>
            </a:r>
          </a:p>
          <a:p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</a:t>
            </a:r>
            <a:r>
              <a:rPr lang="ru-RU" sz="1600" dirty="0" smtClean="0">
                <a:solidFill>
                  <a:schemeClr val="tx2"/>
                </a:solidFill>
              </a:rPr>
              <a:t>dgs@admhmao.ru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Земельный участок, Ханты-Мансийский </a:t>
            </a:r>
            <a:r>
              <a:rPr lang="ru-RU" sz="2000" dirty="0"/>
              <a:t>автономный округ - Югра, </a:t>
            </a:r>
            <a:r>
              <a:rPr lang="ru-RU" sz="2000" dirty="0" err="1"/>
              <a:t>Нефтеюганский</a:t>
            </a:r>
            <a:r>
              <a:rPr lang="ru-RU" sz="2000" dirty="0"/>
              <a:t> район, Территориальный отдел - </a:t>
            </a:r>
            <a:r>
              <a:rPr lang="ru-RU" sz="2000" dirty="0" err="1"/>
              <a:t>Нефтеюганское</a:t>
            </a:r>
            <a:r>
              <a:rPr lang="ru-RU" sz="2000" dirty="0"/>
              <a:t> лесничество, Юнг-</a:t>
            </a:r>
            <a:r>
              <a:rPr lang="ru-RU" sz="2000" dirty="0" err="1"/>
              <a:t>Яхское</a:t>
            </a:r>
            <a:r>
              <a:rPr lang="ru-RU" sz="2000" dirty="0"/>
              <a:t> участковое лесничество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 b="4872"/>
          <a:stretch/>
        </p:blipFill>
        <p:spPr bwMode="auto">
          <a:xfrm>
            <a:off x="1043608" y="1591055"/>
            <a:ext cx="7128792" cy="34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51941" y="5157192"/>
            <a:ext cx="5724624" cy="125700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/>
              <a:t>Адрес:	ул. Ленина, 54/1, г. Ханты-Мансийск, Ханты-Мансийский автономный округ – Югра, 628012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/>
              <a:t>Телефон/факс: (3467) 36-02-20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/>
              <a:t>Адрес сайта: http://www.depgosim.admhmao.ru/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	dgs@admhmao.ru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52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4390"/>
            <a:ext cx="2808312" cy="20882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Административное здание по ул. Промышленная - Объездная в </a:t>
            </a:r>
            <a:r>
              <a:rPr lang="ru-RU" sz="2000" dirty="0" err="1"/>
              <a:t>г.Ханты-Мансийск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07100" y="1484784"/>
            <a:ext cx="540724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Помещения, в здании «Технопарка Югры»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кадастровый номер 86:12:0101021:1402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Площадь – 73,1 </a:t>
            </a:r>
            <a:r>
              <a:rPr lang="ru-RU" sz="2000" dirty="0" err="1" smtClean="0">
                <a:solidFill>
                  <a:schemeClr val="tx2"/>
                </a:solidFill>
              </a:rPr>
              <a:t>кв.м</a:t>
            </a:r>
            <a:r>
              <a:rPr lang="ru-RU" sz="2000" dirty="0" smtClean="0">
                <a:solidFill>
                  <a:schemeClr val="tx2"/>
                </a:solidFill>
              </a:rPr>
              <a:t>.;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Площадь – 126,9 </a:t>
            </a:r>
            <a:r>
              <a:rPr lang="ru-RU" sz="2000" dirty="0" err="1" smtClean="0">
                <a:solidFill>
                  <a:schemeClr val="tx2"/>
                </a:solidFill>
              </a:rPr>
              <a:t>кв.м</a:t>
            </a:r>
            <a:r>
              <a:rPr lang="ru-RU" sz="2000" dirty="0" smtClean="0">
                <a:solidFill>
                  <a:schemeClr val="tx2"/>
                </a:solidFill>
              </a:rPr>
              <a:t>.;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Площадь – 25 </a:t>
            </a:r>
            <a:r>
              <a:rPr lang="ru-RU" sz="2000" dirty="0" err="1" smtClean="0">
                <a:solidFill>
                  <a:schemeClr val="tx2"/>
                </a:solidFill>
              </a:rPr>
              <a:t>кв.м</a:t>
            </a:r>
            <a:r>
              <a:rPr lang="ru-RU" sz="2000" dirty="0" smtClean="0">
                <a:solidFill>
                  <a:schemeClr val="tx2"/>
                </a:solidFill>
              </a:rPr>
              <a:t>.;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Площадь – 17,5 </a:t>
            </a:r>
            <a:r>
              <a:rPr lang="ru-RU" sz="2000" dirty="0" err="1" smtClean="0">
                <a:solidFill>
                  <a:schemeClr val="tx2"/>
                </a:solidFill>
              </a:rPr>
              <a:t>кв.м</a:t>
            </a:r>
            <a:r>
              <a:rPr lang="ru-RU" sz="2000" dirty="0" smtClean="0">
                <a:solidFill>
                  <a:schemeClr val="tx2"/>
                </a:solidFill>
              </a:rPr>
              <a:t>.;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Ханты-Мансийский автономный округ – Югра, </a:t>
            </a:r>
          </a:p>
          <a:p>
            <a:r>
              <a:rPr lang="ru-RU" sz="2000" dirty="0" err="1" smtClean="0">
                <a:solidFill>
                  <a:schemeClr val="tx2"/>
                </a:solidFill>
              </a:rPr>
              <a:t>г.Ханты-Мансийск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ул.Промышленная</a:t>
            </a:r>
            <a:r>
              <a:rPr lang="ru-RU" sz="2000" dirty="0" smtClean="0">
                <a:solidFill>
                  <a:schemeClr val="tx2"/>
                </a:solidFill>
              </a:rPr>
              <a:t>, 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7100" y="446086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</a:rPr>
              <a:t>Адрес</a:t>
            </a:r>
            <a:r>
              <a:rPr lang="ru-RU" sz="1600" dirty="0">
                <a:solidFill>
                  <a:schemeClr val="tx2"/>
                </a:solidFill>
              </a:rPr>
              <a:t>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2439" t="6601" r="3537" b="8000"/>
          <a:stretch/>
        </p:blipFill>
        <p:spPr>
          <a:xfrm>
            <a:off x="395537" y="3712622"/>
            <a:ext cx="2808312" cy="19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Земельный участок, Ханты-Мансийский </a:t>
            </a:r>
            <a:r>
              <a:rPr lang="ru-RU" sz="2000" dirty="0"/>
              <a:t>автономный округ - Югра, Октябрьский </a:t>
            </a:r>
            <a:r>
              <a:rPr lang="ru-RU" sz="2000" dirty="0" err="1"/>
              <a:t>район,Территориальный</a:t>
            </a:r>
            <a:r>
              <a:rPr lang="ru-RU" sz="2000" dirty="0"/>
              <a:t> отдел - Октябрьское лесничество</a:t>
            </a:r>
            <a:r>
              <a:rPr lang="ru-RU" sz="2500" dirty="0"/>
              <a:t/>
            </a:r>
            <a:br>
              <a:rPr lang="ru-RU" sz="2500" dirty="0"/>
            </a:br>
            <a:endParaRPr lang="ru-RU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4883"/>
          <a:stretch/>
        </p:blipFill>
        <p:spPr bwMode="auto">
          <a:xfrm>
            <a:off x="899592" y="1412776"/>
            <a:ext cx="7647062" cy="36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5085184"/>
            <a:ext cx="6012656" cy="15121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 smtClean="0"/>
              <a:t>Адрес</a:t>
            </a:r>
            <a:r>
              <a:rPr lang="ru-RU" sz="1600" dirty="0"/>
              <a:t>:	ул. Ленина, 54/1, г. Ханты-Мансийск, Ханты-Мансийский автономный округ – Югра, 628012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/>
              <a:t>Телефон/факс: (3467) 36-02-20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/>
              <a:t>Адрес сайта: http://www.depgosim.admhmao.ru/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	dgs@admhmao.ru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30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4" y="1775722"/>
            <a:ext cx="3456383" cy="2160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Семейное кафе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775722"/>
            <a:ext cx="4802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Помещение кафе, в здании </a:t>
            </a:r>
            <a:r>
              <a:rPr lang="ru-RU" dirty="0" err="1" smtClean="0">
                <a:solidFill>
                  <a:schemeClr val="tx2"/>
                </a:solidFill>
              </a:rPr>
              <a:t>Киновидеоцентра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номер 86:12:0101055:129,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площадь 49,9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6961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2"/>
                </a:solidFill>
              </a:rPr>
              <a:t>Тюменская </a:t>
            </a:r>
            <a:r>
              <a:rPr lang="ru-RU" dirty="0">
                <a:solidFill>
                  <a:schemeClr val="tx2"/>
                </a:solidFill>
              </a:rPr>
              <a:t>обл. Ханты-Мансийский автономный округ, г. Ханты-Мансийск, ул. Лопарева, 4, этаж 1, помещение № чз1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5935" y="4355234"/>
            <a:ext cx="4532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</a:rPr>
              <a:t>Адрес</a:t>
            </a:r>
            <a:r>
              <a:rPr lang="ru-RU" sz="1600" dirty="0">
                <a:solidFill>
                  <a:schemeClr val="tx2"/>
                </a:solidFill>
              </a:rPr>
              <a:t>:	ул. Ленина, 54/1, г. Ханты-Мансийск, Ханты-Мансийский автономный округ – Югра, 628012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Телефон/факс: (3467) 36-02-20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Адрес сайта: http://www.depgosim.admhmao.ru/</a:t>
            </a:r>
          </a:p>
          <a:p>
            <a:pPr lvl="0"/>
            <a:r>
              <a:rPr lang="ru-RU" sz="1600" dirty="0">
                <a:solidFill>
                  <a:schemeClr val="tx2"/>
                </a:solidFill>
              </a:rPr>
              <a:t>E-</a:t>
            </a:r>
            <a:r>
              <a:rPr lang="ru-RU" sz="1600" dirty="0" err="1">
                <a:solidFill>
                  <a:schemeClr val="tx2"/>
                </a:solidFill>
              </a:rPr>
              <a:t>mail</a:t>
            </a:r>
            <a:r>
              <a:rPr lang="ru-RU" sz="1600" dirty="0">
                <a:solidFill>
                  <a:schemeClr val="tx2"/>
                </a:solidFill>
              </a:rPr>
              <a:t>:	dgs@admhmao.ru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9763" t="14999" r="12201" b="16401"/>
          <a:stretch/>
        </p:blipFill>
        <p:spPr>
          <a:xfrm>
            <a:off x="320552" y="3935962"/>
            <a:ext cx="3456382" cy="24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31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361</TotalTime>
  <Words>535</Words>
  <Application>Microsoft Office PowerPoint</Application>
  <PresentationFormat>Экран (4:3)</PresentationFormat>
  <Paragraphs>146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Candara</vt:lpstr>
      <vt:lpstr>Symbol</vt:lpstr>
      <vt:lpstr>Волна</vt:lpstr>
      <vt:lpstr>Роуд ШОУ объектов недвижимости для субъектов МСП и самозанятых граждан</vt:lpstr>
      <vt:lpstr>КВЦ «Югра-ЭКСПО»</vt:lpstr>
      <vt:lpstr>Ханты-Мансийский автономный округ - Югра, г. Ханты-Мансийск, ул. Бориса Щербины, д. 3</vt:lpstr>
      <vt:lpstr>Земельный участок, Ханты-Мансийский автономный округ - Югра, Сургутский район,Территориальный отдел - Сургутское лесничество, Ульт-Ягунское участковое лесничество, квартал №92, 122 </vt:lpstr>
      <vt:lpstr>Земельный участок, Ханты-Мансийский автономный округ - Югра, Нефтеюганский район, Территориальный отдел - Нефтеюганское лесничество, Куть-Яхское участковое лесничество</vt:lpstr>
      <vt:lpstr>Земельный участок, Ханты-Мансийский автономный округ - Югра, Нефтеюганский район, Территориальный отдел - Нефтеюганское лесничество, Юнг-Яхское участковое лесничество</vt:lpstr>
      <vt:lpstr> Административное здание по ул. Промышленная - Объездная в г.Ханты-Мансийск</vt:lpstr>
      <vt:lpstr>Земельный участок, Ханты-Мансийский автономный округ - Югра, Октябрьский район,Территориальный отдел - Октябрьское лесничество </vt:lpstr>
      <vt:lpstr>Семейное кафе</vt:lpstr>
      <vt:lpstr>Здание гостиницы «Тарей»</vt:lpstr>
      <vt:lpstr>Помещение, Ханты-Мансийский автономный округ - Югра, г. Ханты-Мансийск, ул. Студенческая, д. 19 </vt:lpstr>
      <vt:lpstr>Помещение, Ханты-Мансийский автономный округ - Югра, г. Ханты-Мансийск, ул. Гагарина, д. 4 </vt:lpstr>
      <vt:lpstr>Ханты-Мансийский автономный округ - Югра, г.Нижневартовск, ул. 60 лет Октября, д.18/1 </vt:lpstr>
      <vt:lpstr>Земельный участок, Ханты-Мансийский автономный округ - Югра, Октябрьский район, п.Унъюган, Промышленный проезд, соор.2а </vt:lpstr>
      <vt:lpstr>Нежилые помещения Ханты-Мансийский автономный округ - Югра, г.Сургут, Нефтеюганское шоссе, д.20/1, </vt:lpstr>
      <vt:lpstr>Ханты-Мансийский автономный округ - Югра, Октябрьский район, с.Перегребное, ул.Советская, строен. 25/1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Роуд ШОУ объектов недвижимости для субъектов МСП и самозанятых граждан</dc:title>
  <dc:creator>User</dc:creator>
  <cp:lastModifiedBy>RePack by Diakov</cp:lastModifiedBy>
  <cp:revision>35</cp:revision>
  <cp:lastPrinted>2022-08-24T05:28:01Z</cp:lastPrinted>
  <dcterms:created xsi:type="dcterms:W3CDTF">2021-11-14T14:31:26Z</dcterms:created>
  <dcterms:modified xsi:type="dcterms:W3CDTF">2023-03-16T09:08:27Z</dcterms:modified>
</cp:coreProperties>
</file>